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7" r:id="rId1"/>
  </p:sldMasterIdLst>
  <p:notesMasterIdLst>
    <p:notesMasterId r:id="rId11"/>
  </p:notesMasterIdLst>
  <p:sldIdLst>
    <p:sldId id="256" r:id="rId2"/>
    <p:sldId id="267" r:id="rId3"/>
    <p:sldId id="257" r:id="rId4"/>
    <p:sldId id="268" r:id="rId5"/>
    <p:sldId id="269" r:id="rId6"/>
    <p:sldId id="270" r:id="rId7"/>
    <p:sldId id="271" r:id="rId8"/>
    <p:sldId id="272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/>
    <p:restoredTop sz="86111"/>
  </p:normalViewPr>
  <p:slideViewPr>
    <p:cSldViewPr snapToGrid="0" snapToObjects="1">
      <p:cViewPr varScale="1">
        <p:scale>
          <a:sx n="90" d="100"/>
          <a:sy n="90" d="100"/>
        </p:scale>
        <p:origin x="5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F0C09-F869-C546-9461-BF27EF6BDDE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FAAB-7E91-1B46-B0DD-FB9FCE7A3D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8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gource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67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Tom &amp; </a:t>
            </a:r>
            <a:r>
              <a:rPr lang="de-DE" dirty="0" err="1"/>
              <a:t>kat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36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HTML5 – </a:t>
            </a:r>
            <a:r>
              <a:rPr lang="de-DE" dirty="0" err="1"/>
              <a:t>line</a:t>
            </a:r>
            <a:r>
              <a:rPr lang="de-DE" dirty="0"/>
              <a:t> - </a:t>
            </a:r>
            <a:r>
              <a:rPr lang="de-DE" dirty="0" err="1"/>
              <a:t>kat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8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63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michael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908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02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Slaw</a:t>
            </a:r>
            <a:r>
              <a:rPr lang="de-DE" dirty="0"/>
              <a:t> -  </a:t>
            </a:r>
            <a:r>
              <a:rPr lang="de-DE" dirty="0" err="1"/>
              <a:t>stopping</a:t>
            </a:r>
            <a:r>
              <a:rPr lang="de-DE" dirty="0"/>
              <a:t> </a:t>
            </a:r>
            <a:r>
              <a:rPr lang="de-DE" dirty="0" err="1"/>
              <a:t>intellij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278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7FAAB-7E91-1B46-B0DD-FB9FCE7A3D5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20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2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4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84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59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6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1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13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4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3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2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9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4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85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6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85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64609-4513-B74F-BC10-ED374F8EA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-335910" y="-309966"/>
            <a:ext cx="12527910" cy="7415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1924D-1935-3B43-AC2F-5E204C030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203701"/>
          </a:xfrm>
        </p:spPr>
        <p:txBody>
          <a:bodyPr>
            <a:normAutofit fontScale="90000"/>
          </a:bodyPr>
          <a:lstStyle/>
          <a:p>
            <a:r>
              <a:rPr lang="de-DE" dirty="0"/>
              <a:t>Rush </a:t>
            </a:r>
            <a:r>
              <a:rPr lang="de-DE" dirty="0" err="1"/>
              <a:t>hour</a:t>
            </a:r>
            <a:br>
              <a:rPr lang="de-DE" dirty="0"/>
            </a:br>
            <a:r>
              <a:rPr lang="de-DE" dirty="0"/>
              <a:t>A Restaurant Booking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1DD3E-B607-A140-8425-28BCCB029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796365"/>
            <a:ext cx="9051306" cy="847241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Tom Kendrick - Michael Irwin - Slawomir </a:t>
            </a:r>
            <a:r>
              <a:rPr lang="de-DE" sz="2400" dirty="0" err="1"/>
              <a:t>Dyk</a:t>
            </a:r>
            <a:r>
              <a:rPr lang="de-DE" sz="2400" dirty="0"/>
              <a:t> - Katharina Simon</a:t>
            </a:r>
          </a:p>
          <a:p>
            <a:r>
              <a:rPr lang="de-DE" sz="1900" dirty="0"/>
              <a:t>Final Project at </a:t>
            </a:r>
            <a:r>
              <a:rPr lang="de-DE" sz="1900" dirty="0" err="1"/>
              <a:t>Codeclan</a:t>
            </a:r>
            <a:r>
              <a:rPr lang="de-DE" sz="1900" dirty="0"/>
              <a:t> Edinburgh, </a:t>
            </a:r>
            <a:r>
              <a:rPr lang="de-DE" sz="1900" dirty="0" err="1"/>
              <a:t>Cohort</a:t>
            </a:r>
            <a:r>
              <a:rPr lang="de-DE" sz="1900" dirty="0"/>
              <a:t> E27, March 2019</a:t>
            </a:r>
          </a:p>
        </p:txBody>
      </p:sp>
    </p:spTree>
    <p:extLst>
      <p:ext uri="{BB962C8B-B14F-4D97-AF65-F5344CB8AC3E}">
        <p14:creationId xmlns:p14="http://schemas.microsoft.com/office/powerpoint/2010/main" val="26207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19508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19508 L 0.07089 -0.26094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7089 -0.26094 L -0.24922 -0.2994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994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roleplay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516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23998"/>
          </a:xfrm>
        </p:spPr>
        <p:txBody>
          <a:bodyPr/>
          <a:lstStyle/>
          <a:p>
            <a:pPr algn="ctr"/>
            <a:r>
              <a:rPr lang="de-DE" dirty="0"/>
              <a:t>THE DATE </a:t>
            </a:r>
            <a:r>
              <a:rPr lang="de-DE" dirty="0" err="1"/>
              <a:t>Picker</a:t>
            </a:r>
            <a:r>
              <a:rPr lang="de-DE" dirty="0"/>
              <a:t> </a:t>
            </a:r>
            <a:r>
              <a:rPr lang="de-DE" dirty="0" err="1"/>
              <a:t>Headache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F18A5-09E8-D84B-B921-99A5560ED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" r="7277" b="5991"/>
          <a:stretch/>
        </p:blipFill>
        <p:spPr>
          <a:xfrm>
            <a:off x="7050273" y="2514600"/>
            <a:ext cx="3997138" cy="312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3330A-4CB9-B744-AC21-4FE7973B5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31" t="-4168" r="13483" b="9167"/>
          <a:stretch/>
        </p:blipFill>
        <p:spPr>
          <a:xfrm>
            <a:off x="1141413" y="3600449"/>
            <a:ext cx="5581651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CRUD </a:t>
            </a:r>
            <a:r>
              <a:rPr lang="de-DE" dirty="0" err="1"/>
              <a:t>Headaches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1D309-34AB-8945-8D1D-6A3D6E2DC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6" t="3676" r="41189"/>
          <a:stretch/>
        </p:blipFill>
        <p:spPr>
          <a:xfrm rot="4882347">
            <a:off x="4425614" y="-861475"/>
            <a:ext cx="3530901" cy="97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9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47800"/>
          </a:xfrm>
        </p:spPr>
        <p:txBody>
          <a:bodyPr/>
          <a:lstStyle/>
          <a:p>
            <a:pPr algn="ctr"/>
            <a:r>
              <a:rPr lang="de-DE" dirty="0" err="1"/>
              <a:t>Component</a:t>
            </a:r>
            <a:r>
              <a:rPr lang="de-DE" dirty="0"/>
              <a:t> 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813E-9041-4740-AA9A-593D0D49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30" y="1835290"/>
            <a:ext cx="10469563" cy="4555986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589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2088"/>
          </a:xfrm>
        </p:spPr>
        <p:txBody>
          <a:bodyPr/>
          <a:lstStyle/>
          <a:p>
            <a:pPr algn="ctr"/>
            <a:r>
              <a:rPr lang="de-DE" dirty="0"/>
              <a:t>Input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40762-F613-854B-A83A-2F9E7D0B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77" y="5283415"/>
            <a:ext cx="10699829" cy="11572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CEC1A-11FB-6E49-8A18-E70F24DC3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77" y="3905881"/>
            <a:ext cx="9664362" cy="11572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8627E-F010-CE4A-9E03-A6E4C031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77" y="2291705"/>
            <a:ext cx="5796767" cy="139415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254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59043"/>
          </a:xfrm>
        </p:spPr>
        <p:txBody>
          <a:bodyPr/>
          <a:lstStyle/>
          <a:p>
            <a:pPr algn="ctr"/>
            <a:r>
              <a:rPr lang="de-DE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9EF96-6432-2349-8A54-E813D441E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24" b="24153"/>
          <a:stretch/>
        </p:blipFill>
        <p:spPr>
          <a:xfrm>
            <a:off x="1522412" y="2242901"/>
            <a:ext cx="9144000" cy="39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59043"/>
          </a:xfrm>
        </p:spPr>
        <p:txBody>
          <a:bodyPr/>
          <a:lstStyle/>
          <a:p>
            <a:pPr algn="ctr"/>
            <a:r>
              <a:rPr lang="de-DE" dirty="0"/>
              <a:t>Extra </a:t>
            </a:r>
            <a:r>
              <a:rPr lang="de-DE" dirty="0" err="1"/>
              <a:t>Sticky</a:t>
            </a:r>
            <a:r>
              <a:rPr lang="de-DE" dirty="0"/>
              <a:t> </a:t>
            </a:r>
            <a:r>
              <a:rPr lang="de-DE" dirty="0" err="1"/>
              <a:t>sticky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A388D-DD3E-E245-B1F6-4B544331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44" y="2185702"/>
            <a:ext cx="6762735" cy="43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1D706-9F11-7F4D-9965-4BB1B3FD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72"/>
          <a:stretch/>
        </p:blipFill>
        <p:spPr>
          <a:xfrm>
            <a:off x="0" y="-1"/>
            <a:ext cx="12192000" cy="709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4D7F8-02B8-CF4C-AC5A-B8D1E75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9082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2E78-FBB1-F444-9C9C-6CA661FC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E0D12-8BC7-A84F-B821-2DD332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654" y="2149310"/>
            <a:ext cx="5439905" cy="40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2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{576CF25A-33B9-E145-82E4-B2B9F40AD14E}tf10001063</Template>
  <TotalTime>4153</TotalTime>
  <Words>79</Words>
  <Application>Microsoft Macintosh PowerPoint</Application>
  <PresentationFormat>Widescreen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Mesh</vt:lpstr>
      <vt:lpstr>Rush hour A Restaurant Booking APp</vt:lpstr>
      <vt:lpstr>roleplay</vt:lpstr>
      <vt:lpstr>THE DATE Picker Headache</vt:lpstr>
      <vt:lpstr>CRUD Headaches</vt:lpstr>
      <vt:lpstr>Component Refresh</vt:lpstr>
      <vt:lpstr>Input validation</vt:lpstr>
      <vt:lpstr>backend</vt:lpstr>
      <vt:lpstr>Extra Sticky sticky notes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project</dc:title>
  <dc:creator>Katharina Simon</dc:creator>
  <cp:lastModifiedBy>Katharina Simon</cp:lastModifiedBy>
  <cp:revision>31</cp:revision>
  <cp:lastPrinted>2019-03-14T12:47:41Z</cp:lastPrinted>
  <dcterms:created xsi:type="dcterms:W3CDTF">2019-03-11T10:33:56Z</dcterms:created>
  <dcterms:modified xsi:type="dcterms:W3CDTF">2019-03-14T21:28:46Z</dcterms:modified>
</cp:coreProperties>
</file>